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4" r:id="rId4"/>
  </p:sldMasterIdLst>
  <p:notesMasterIdLst>
    <p:notesMasterId r:id="rId5"/>
  </p:notesMasterIdLst>
  <p:sldIdLst>
    <p:sldId id="256" r:id="rId6"/>
    <p:sldId id="257" r:id="rId7"/>
    <p:sldId id="258" r:id="rId8"/>
    <p:sldId id="259" r:id="rId9"/>
    <p:sldId id="260" r:id="rId10"/>
    <p:sldId id="261" r:id="rId11"/>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slides/slide6.xml" Type="http://schemas.openxmlformats.org/officeDocument/2006/relationships/slide" Id="rId11"/><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 name="Shape 43"/>
        <p:cNvGrpSpPr/>
        <p:nvPr/>
      </p:nvGrpSpPr>
      <p:grpSpPr>
        <a:xfrm>
          <a:off y="0" x="0"/>
          <a:ext cy="0" cx="0"/>
          <a:chOff y="0" x="0"/>
          <a:chExt cy="0" cx="0"/>
        </a:xfrm>
      </p:grpSpPr>
      <p:sp>
        <p:nvSpPr>
          <p:cNvPr id="44" name="Shape 4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45" name="Shape 45"/>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 name="Shape 55"/>
        <p:cNvGrpSpPr/>
        <p:nvPr/>
      </p:nvGrpSpPr>
      <p:grpSpPr>
        <a:xfrm>
          <a:off y="0" x="0"/>
          <a:ext cy="0" cx="0"/>
          <a:chOff y="0" x="0"/>
          <a:chExt cy="0" cx="0"/>
        </a:xfrm>
      </p:grpSpPr>
      <p:sp>
        <p:nvSpPr>
          <p:cNvPr id="56" name="Shape 5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57" name="Shape 57"/>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2" name="Shape 62"/>
        <p:cNvGrpSpPr/>
        <p:nvPr/>
      </p:nvGrpSpPr>
      <p:grpSpPr>
        <a:xfrm>
          <a:off y="0" x="0"/>
          <a:ext cy="0" cx="0"/>
          <a:chOff y="0" x="0"/>
          <a:chExt cy="0" cx="0"/>
        </a:xfrm>
      </p:grpSpPr>
      <p:sp>
        <p:nvSpPr>
          <p:cNvPr id="63" name="Shape 63"/>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
        <p:nvSpPr>
          <p:cNvPr id="64" name="Shape 64"/>
          <p:cNvSpPr txBox="1"/>
          <p:nvPr>
            <p:ph idx="1" type="body"/>
          </p:nvPr>
        </p:nvSpPr>
        <p:spPr>
          <a:xfrm>
            <a:off y="4343400" x="685800"/>
            <a:ext cy="4114800" cx="5486399"/>
          </a:xfrm>
          <a:prstGeom prst="rect">
            <a:avLst/>
          </a:prstGeom>
        </p:spPr>
        <p:txBody>
          <a:bodyPr bIns="91425" rIns="91425" lIns="91425" tIns="91425" anchor="t" anchorCtr="0">
            <a:no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7" name="Shape 7"/>
        <p:cNvGrpSpPr/>
        <p:nvPr/>
      </p:nvGrpSpPr>
      <p:grpSpPr>
        <a:xfrm>
          <a:off y="0" x="0"/>
          <a:ext cy="0" cx="0"/>
          <a:chOff y="0" x="0"/>
          <a:chExt cy="0" cx="0"/>
        </a:xfrm>
      </p:grpSpPr>
      <p:sp>
        <p:nvSpPr>
          <p:cNvPr id="8" name="Shape 8"/>
          <p:cNvSpPr/>
          <p:nvPr/>
        </p:nvSpPr>
        <p:spPr>
          <a:xfrm rot="10800000" flipH="1">
            <a:off y="4124512" x="0"/>
            <a:ext cy="949799" cx="8458200"/>
          </a:xfrm>
          <a:prstGeom prst="rect">
            <a:avLst/>
          </a:prstGeom>
          <a:solidFill>
            <a:schemeClr val="dk2"/>
          </a:solidFill>
          <a:ln>
            <a:noFill/>
          </a:ln>
        </p:spPr>
        <p:txBody>
          <a:bodyPr bIns="45700" rIns="91425" lIns="91425" tIns="45700" anchor="ctr" anchorCtr="0">
            <a:noAutofit/>
          </a:bodyPr>
          <a:lstStyle/>
          <a:p/>
        </p:txBody>
      </p:sp>
      <p:sp>
        <p:nvSpPr>
          <p:cNvPr id="9" name="Shape 9"/>
          <p:cNvSpPr txBox="1"/>
          <p:nvPr>
            <p:ph type="ctrTitle"/>
          </p:nvPr>
        </p:nvSpPr>
        <p:spPr>
          <a:xfrm>
            <a:off y="1734342" x="685800"/>
            <a:ext cy="2245499" cx="7772400"/>
          </a:xfrm>
          <a:prstGeom prst="rect">
            <a:avLst/>
          </a:prstGeom>
          <a:noFill/>
          <a:ln>
            <a:noFill/>
          </a:ln>
        </p:spPr>
        <p:txBody>
          <a:bodyPr bIns="91425" rIns="91425" lIns="91425" tIns="91425" anchor="b" anchorCtr="0"/>
          <a:lstStyle>
            <a:lvl1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1pPr>
            <a:lvl2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2pPr>
            <a:lvl3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3pPr>
            <a:lvl4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4pPr>
            <a:lvl5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5pPr>
            <a:lvl6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6pPr>
            <a:lvl7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7pPr>
            <a:lvl8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8pPr>
            <a:lvl9pPr algn="l" rtl="0" indent="457200" marL="0">
              <a:spcBef>
                <a:spcPts val="0"/>
              </a:spcBef>
              <a:buClr>
                <a:schemeClr val="dk2"/>
              </a:buClr>
              <a:buSzPct val="100000"/>
              <a:buFont typeface="Arial"/>
              <a:buNone/>
              <a:defRPr strike="noStrike" u="none" b="1" cap="none" baseline="0" sz="7200" i="0">
                <a:solidFill>
                  <a:schemeClr val="dk2"/>
                </a:solidFill>
                <a:latin typeface="Arial"/>
                <a:ea typeface="Arial"/>
                <a:cs typeface="Arial"/>
                <a:sym typeface="Arial"/>
              </a:defRPr>
            </a:lvl9pPr>
          </a:lstStyle>
          <a:p/>
        </p:txBody>
      </p:sp>
      <p:sp>
        <p:nvSpPr>
          <p:cNvPr id="10" name="Shape 10"/>
          <p:cNvSpPr txBox="1"/>
          <p:nvPr>
            <p:ph idx="1" type="subTitle"/>
          </p:nvPr>
        </p:nvSpPr>
        <p:spPr>
          <a:xfrm>
            <a:off y="4124476" x="685800"/>
            <a:ext cy="949799" cx="7772400"/>
          </a:xfrm>
          <a:prstGeom prst="rect">
            <a:avLst/>
          </a:prstGeom>
          <a:noFill/>
          <a:ln>
            <a:noFill/>
          </a:ln>
        </p:spPr>
        <p:txBody>
          <a:bodyPr bIns="91425" rIns="91425" lIns="91425" tIns="91425" anchor="ctr" anchorCtr="0"/>
          <a:lstStyle>
            <a:lvl1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1pPr>
            <a:lvl2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2pPr>
            <a:lvl3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3pPr>
            <a:lvl4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4pPr>
            <a:lvl5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5pPr>
            <a:lvl6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6pPr>
            <a:lvl7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7pPr>
            <a:lvl8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8pPr>
            <a:lvl9pPr algn="l" rtl="0" indent="190500" marL="0">
              <a:spcBef>
                <a:spcPts val="0"/>
              </a:spcBef>
              <a:buClr>
                <a:schemeClr val="lt2"/>
              </a:buClr>
              <a:buSzPct val="100000"/>
              <a:buFont typeface="Arial"/>
              <a:buNone/>
              <a:defRPr strike="noStrike" u="none" b="1" cap="none" baseline="0" sz="3000" i="0">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id="11" name="Shape 11"/>
        <p:cNvGrpSpPr/>
        <p:nvPr/>
      </p:nvGrpSpPr>
      <p:grpSpPr>
        <a:xfrm>
          <a:off y="0" x="0"/>
          <a:ext cy="0" cx="0"/>
          <a:chOff y="0" x="0"/>
          <a:chExt cy="0" cx="0"/>
        </a:xfrm>
      </p:grpSpPr>
      <p:sp>
        <p:nvSpPr>
          <p:cNvPr id="12" name="Shape 12"/>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3" name="Shape 13"/>
          <p:cNvSpPr txBox="1"/>
          <p:nvPr>
            <p:ph type="title"/>
          </p:nvPr>
        </p:nvSpPr>
        <p:spPr>
          <a:xfrm>
            <a:off y="274637" x="457200"/>
            <a:ext cy="1522199" cx="8229600"/>
          </a:xfrm>
          <a:prstGeom prst="rect">
            <a:avLst/>
          </a:prstGeom>
          <a:noFill/>
          <a:ln>
            <a:noFill/>
          </a:ln>
        </p:spPr>
        <p:txBody>
          <a:bodyPr bIns="91425" rIns="91425" lIns="91425" tIns="91425" anchor="b"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p:txBody>
      </p:sp>
      <p:sp>
        <p:nvSpPr>
          <p:cNvPr id="14" name="Shape 14"/>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id="15" name="Shape 15"/>
        <p:cNvGrpSpPr/>
        <p:nvPr/>
      </p:nvGrpSpPr>
      <p:grpSpPr>
        <a:xfrm>
          <a:off y="0" x="0"/>
          <a:ext cy="0" cx="0"/>
          <a:chOff y="0" x="0"/>
          <a:chExt cy="0" cx="0"/>
        </a:xfrm>
      </p:grpSpPr>
      <p:sp>
        <p:nvSpPr>
          <p:cNvPr id="16" name="Shape 16"/>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17" name="Shape 17"/>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
        <p:nvSpPr>
          <p:cNvPr id="18" name="Shape 18"/>
          <p:cNvSpPr txBox="1"/>
          <p:nvPr>
            <p:ph idx="1" type="body"/>
          </p:nvPr>
        </p:nvSpPr>
        <p:spPr>
          <a:xfrm>
            <a:off y="1947332" x="457200"/>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id="19" name="Shape 19"/>
          <p:cNvSpPr txBox="1"/>
          <p:nvPr>
            <p:ph idx="2" type="body"/>
          </p:nvPr>
        </p:nvSpPr>
        <p:spPr>
          <a:xfrm>
            <a:off y="1949211" x="4656667"/>
            <a:ext cy="4620299" cx="4030200"/>
          </a:xfrm>
          <a:prstGeom prst="rect">
            <a:avLst/>
          </a:prstGeom>
          <a:noFill/>
          <a:ln>
            <a:noFill/>
          </a:ln>
        </p:spPr>
        <p:txBody>
          <a:bodyPr bIns="91425" rIns="91425" lIns="91425" t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id="20" name="Shape 20"/>
        <p:cNvGrpSpPr/>
        <p:nvPr/>
      </p:nvGrpSpPr>
      <p:grpSpPr>
        <a:xfrm>
          <a:off y="0" x="0"/>
          <a:ext cy="0" cx="0"/>
          <a:chOff y="0" x="0"/>
          <a:chExt cy="0" cx="0"/>
        </a:xfrm>
      </p:grpSpPr>
      <p:sp>
        <p:nvSpPr>
          <p:cNvPr id="21" name="Shape 21"/>
          <p:cNvSpPr/>
          <p:nvPr/>
        </p:nvSpPr>
        <p:spPr>
          <a:xfrm>
            <a:off y="274636" x="0"/>
            <a:ext cy="1554300" cx="8686800"/>
          </a:xfrm>
          <a:prstGeom prst="rect">
            <a:avLst/>
          </a:prstGeom>
          <a:solidFill>
            <a:schemeClr val="dk2"/>
          </a:solidFill>
          <a:ln>
            <a:noFill/>
          </a:ln>
        </p:spPr>
        <p:txBody>
          <a:bodyPr bIns="45700" rIns="91425" lIns="91425" tIns="45700" anchor="ctr" anchorCtr="0">
            <a:noAutofit/>
          </a:bodyPr>
          <a:lstStyle/>
          <a:p/>
        </p:txBody>
      </p:sp>
      <p:sp>
        <p:nvSpPr>
          <p:cNvPr id="22" name="Shape 22"/>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a:spcBef>
                <a:spcPts val="0"/>
              </a:spcBef>
              <a:buSzPct val="100000"/>
              <a:buFont typeface="Arial"/>
              <a:buNone/>
              <a:defRPr b="1" sz="4800">
                <a:solidFill>
                  <a:schemeClr val="lt1"/>
                </a:solidFill>
                <a:latin typeface="Arial"/>
                <a:ea typeface="Arial"/>
                <a:cs typeface="Arial"/>
                <a:sym typeface="Arial"/>
              </a:defRPr>
            </a:lvl1pPr>
            <a:lvl2pPr algn="l" rtl="0">
              <a:spcBef>
                <a:spcPts val="0"/>
              </a:spcBef>
              <a:buSzPct val="100000"/>
              <a:buFont typeface="Arial"/>
              <a:buNone/>
              <a:defRPr b="1" sz="4800">
                <a:solidFill>
                  <a:schemeClr val="lt1"/>
                </a:solidFill>
                <a:latin typeface="Arial"/>
                <a:ea typeface="Arial"/>
                <a:cs typeface="Arial"/>
                <a:sym typeface="Arial"/>
              </a:defRPr>
            </a:lvl2pPr>
            <a:lvl3pPr algn="l" rtl="0">
              <a:spcBef>
                <a:spcPts val="0"/>
              </a:spcBef>
              <a:buSzPct val="100000"/>
              <a:buFont typeface="Arial"/>
              <a:buNone/>
              <a:defRPr b="1" sz="4800">
                <a:solidFill>
                  <a:schemeClr val="lt1"/>
                </a:solidFill>
                <a:latin typeface="Arial"/>
                <a:ea typeface="Arial"/>
                <a:cs typeface="Arial"/>
                <a:sym typeface="Arial"/>
              </a:defRPr>
            </a:lvl3pPr>
            <a:lvl4pPr algn="l" rtl="0">
              <a:spcBef>
                <a:spcPts val="0"/>
              </a:spcBef>
              <a:buSzPct val="100000"/>
              <a:buFont typeface="Arial"/>
              <a:buNone/>
              <a:defRPr b="1" sz="4800">
                <a:solidFill>
                  <a:schemeClr val="lt1"/>
                </a:solidFill>
                <a:latin typeface="Arial"/>
                <a:ea typeface="Arial"/>
                <a:cs typeface="Arial"/>
                <a:sym typeface="Arial"/>
              </a:defRPr>
            </a:lvl4pPr>
            <a:lvl5pPr algn="l" rtl="0">
              <a:spcBef>
                <a:spcPts val="0"/>
              </a:spcBef>
              <a:buSzPct val="100000"/>
              <a:buFont typeface="Arial"/>
              <a:buNone/>
              <a:defRPr b="1" sz="4800">
                <a:solidFill>
                  <a:schemeClr val="lt1"/>
                </a:solidFill>
                <a:latin typeface="Arial"/>
                <a:ea typeface="Arial"/>
                <a:cs typeface="Arial"/>
                <a:sym typeface="Arial"/>
              </a:defRPr>
            </a:lvl5pPr>
            <a:lvl6pPr algn="l" rtl="0">
              <a:spcBef>
                <a:spcPts val="0"/>
              </a:spcBef>
              <a:buSzPct val="100000"/>
              <a:buFont typeface="Arial"/>
              <a:buNone/>
              <a:defRPr b="1" sz="4800">
                <a:solidFill>
                  <a:schemeClr val="lt1"/>
                </a:solidFill>
                <a:latin typeface="Arial"/>
                <a:ea typeface="Arial"/>
                <a:cs typeface="Arial"/>
                <a:sym typeface="Arial"/>
              </a:defRPr>
            </a:lvl6pPr>
            <a:lvl7pPr algn="l" rtl="0">
              <a:spcBef>
                <a:spcPts val="0"/>
              </a:spcBef>
              <a:buSzPct val="100000"/>
              <a:buFont typeface="Arial"/>
              <a:buNone/>
              <a:defRPr b="1" sz="4800">
                <a:solidFill>
                  <a:schemeClr val="lt1"/>
                </a:solidFill>
                <a:latin typeface="Arial"/>
                <a:ea typeface="Arial"/>
                <a:cs typeface="Arial"/>
                <a:sym typeface="Arial"/>
              </a:defRPr>
            </a:lvl7pPr>
            <a:lvl8pPr algn="l" rtl="0">
              <a:spcBef>
                <a:spcPts val="0"/>
              </a:spcBef>
              <a:buSzPct val="100000"/>
              <a:buFont typeface="Arial"/>
              <a:buNone/>
              <a:defRPr b="1" sz="4800">
                <a:solidFill>
                  <a:schemeClr val="lt1"/>
                </a:solidFill>
                <a:latin typeface="Arial"/>
                <a:ea typeface="Arial"/>
                <a:cs typeface="Arial"/>
                <a:sym typeface="Arial"/>
              </a:defRPr>
            </a:lvl8pPr>
            <a:lvl9pPr algn="l" rtl="0">
              <a:spcBef>
                <a:spcPts val="0"/>
              </a:spcBef>
              <a:buSzPct val="100000"/>
              <a:buFont typeface="Arial"/>
              <a:buNone/>
              <a:defRPr b="1" sz="4800">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id="23" name="Shape 23"/>
        <p:cNvGrpSpPr/>
        <p:nvPr/>
      </p:nvGrpSpPr>
      <p:grpSpPr>
        <a:xfrm>
          <a:off y="0" x="0"/>
          <a:ext cy="0" cx="0"/>
          <a:chOff y="0" x="0"/>
          <a:chExt cy="0" cx="0"/>
        </a:xfrm>
      </p:grpSpPr>
      <p:sp>
        <p:nvSpPr>
          <p:cNvPr id="24" name="Shape 24"/>
          <p:cNvSpPr/>
          <p:nvPr/>
        </p:nvSpPr>
        <p:spPr>
          <a:xfrm>
            <a:off y="5875078" x="0"/>
            <a:ext cy="692700" cx="8686800"/>
          </a:xfrm>
          <a:prstGeom prst="rect">
            <a:avLst/>
          </a:prstGeom>
          <a:solidFill>
            <a:schemeClr val="dk2"/>
          </a:solidFill>
          <a:ln>
            <a:noFill/>
          </a:ln>
        </p:spPr>
        <p:txBody>
          <a:bodyPr bIns="45700" rIns="91425" lIns="91425" tIns="45700" anchor="ctr" anchorCtr="0">
            <a:noAutofit/>
          </a:bodyPr>
          <a:lstStyle/>
          <a:p/>
        </p:txBody>
      </p:sp>
      <p:sp>
        <p:nvSpPr>
          <p:cNvPr id="25" name="Shape 25"/>
          <p:cNvSpPr txBox="1"/>
          <p:nvPr>
            <p:ph idx="1" type="body"/>
          </p:nvPr>
        </p:nvSpPr>
        <p:spPr>
          <a:xfrm>
            <a:off y="5875078" x="457200"/>
            <a:ext cy="692700" cx="8229600"/>
          </a:xfrm>
          <a:prstGeom prst="rect">
            <a:avLst/>
          </a:prstGeom>
          <a:noFill/>
          <a:ln>
            <a:noFill/>
          </a:ln>
        </p:spPr>
        <p:txBody>
          <a:bodyPr bIns="91425" rIns="91425" lIns="91425" tIns="91425" anchor="ctr" anchorCtr="0"/>
          <a:lstStyle>
            <a:lvl1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1pPr>
            <a:lvl2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2pPr>
            <a:lvl3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3pPr>
            <a:lvl4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4pPr>
            <a:lvl5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5pPr>
            <a:lvl6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6pPr>
            <a:lvl7pPr algn="l" rtl="0" indent="-342900" marL="342900">
              <a:lnSpc>
                <a:spcPct val="100000"/>
              </a:lnSpc>
              <a:spcBef>
                <a:spcPts val="0"/>
              </a:spcBef>
              <a:spcAft>
                <a:spcPts val="0"/>
              </a:spcAft>
              <a:buClr>
                <a:schemeClr val="lt1"/>
              </a:buClr>
              <a:buSzPct val="166666"/>
              <a:buFont typeface="Arial"/>
              <a:buChar char="•"/>
              <a:defRPr b="1" sz="2400" i="0">
                <a:solidFill>
                  <a:schemeClr val="lt1"/>
                </a:solidFill>
              </a:defRPr>
            </a:lvl7pPr>
            <a:lvl8pPr algn="l" rtl="0" indent="-342900" marL="342900">
              <a:lnSpc>
                <a:spcPct val="100000"/>
              </a:lnSpc>
              <a:spcBef>
                <a:spcPts val="0"/>
              </a:spcBef>
              <a:spcAft>
                <a:spcPts val="0"/>
              </a:spcAft>
              <a:buClr>
                <a:schemeClr val="lt1"/>
              </a:buClr>
              <a:buSzPct val="100000"/>
              <a:buFont typeface="Courier New"/>
              <a:buChar char="o"/>
              <a:defRPr b="1" sz="2400" i="0">
                <a:solidFill>
                  <a:schemeClr val="lt1"/>
                </a:solidFill>
              </a:defRPr>
            </a:lvl8pPr>
            <a:lvl9pPr algn="l" rtl="0" indent="-342900" marL="342900">
              <a:lnSpc>
                <a:spcPct val="100000"/>
              </a:lnSpc>
              <a:spcBef>
                <a:spcPts val="0"/>
              </a:spcBef>
              <a:spcAft>
                <a:spcPts val="0"/>
              </a:spcAft>
              <a:buClr>
                <a:schemeClr val="lt1"/>
              </a:buClr>
              <a:buSzPct val="100000"/>
              <a:buFont typeface="Wingdings"/>
              <a:buChar char="§"/>
              <a:defRPr b="1" sz="2400" i="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26" name="Shape 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522199" cx="8229600"/>
          </a:xfrm>
          <a:prstGeom prst="rect">
            <a:avLst/>
          </a:prstGeom>
          <a:noFill/>
          <a:ln>
            <a:noFill/>
          </a:ln>
        </p:spPr>
        <p:txBody>
          <a:bodyPr bIns="91425" rIns="91425" lIns="91425" tIns="91425" anchor="b" anchorCtr="0"/>
          <a:lstStyle>
            <a:lvl1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1pPr>
            <a:lvl2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2pPr>
            <a:lvl3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3pPr>
            <a:lvl4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4pPr>
            <a:lvl5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5pPr>
            <a:lvl6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6pPr>
            <a:lvl7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7pPr>
            <a:lvl8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8pPr>
            <a:lvl9pPr algn="l" rtl="0" indent="304800" marL="0">
              <a:spcBef>
                <a:spcPts val="0"/>
              </a:spcBef>
              <a:buClr>
                <a:schemeClr val="lt1"/>
              </a:buClr>
              <a:buSzPct val="100000"/>
              <a:buFont typeface="Arial"/>
              <a:buNone/>
              <a:defRPr strike="noStrike" u="none" b="1" cap="none" baseline="0" sz="4800" i="0">
                <a:solidFill>
                  <a:schemeClr val="lt1"/>
                </a:solidFill>
                <a:latin typeface="Arial"/>
                <a:ea typeface="Arial"/>
                <a:cs typeface="Arial"/>
                <a:sym typeface="Arial"/>
              </a:defRPr>
            </a:lvl9pPr>
          </a:lstStyle>
          <a:p/>
        </p:txBody>
      </p:sp>
      <p:sp>
        <p:nvSpPr>
          <p:cNvPr id="6" name="Shape 6"/>
          <p:cNvSpPr txBox="1"/>
          <p:nvPr>
            <p:ph idx="1" type="body"/>
          </p:nvPr>
        </p:nvSpPr>
        <p:spPr>
          <a:xfrm>
            <a:off y="1947332" x="457200"/>
            <a:ext cy="4620299" cx="8229600"/>
          </a:xfrm>
          <a:prstGeom prst="rect">
            <a:avLst/>
          </a:prstGeom>
          <a:noFill/>
          <a:ln>
            <a:noFill/>
          </a:ln>
        </p:spPr>
        <p:txBody>
          <a:bodyPr bIns="91425" rIns="91425" lIns="91425" tIns="91425" anchor="t" anchorCtr="0"/>
          <a:lstStyle>
            <a:lvl1pPr algn="l" rtl="0" indent="-342900" marL="342900">
              <a:spcBef>
                <a:spcPts val="600"/>
              </a:spcBef>
              <a:buClr>
                <a:schemeClr val="dk2"/>
              </a:buClr>
              <a:buSzPct val="166666"/>
              <a:buFont typeface="Arial"/>
              <a:buChar char="•"/>
              <a:defRPr strike="noStrike" u="none" b="0" cap="none" baseline="0" sz="3000" i="0">
                <a:solidFill>
                  <a:schemeClr val="dk2"/>
                </a:solidFill>
                <a:latin typeface="Arial"/>
                <a:ea typeface="Arial"/>
                <a:cs typeface="Arial"/>
                <a:sym typeface="Arial"/>
              </a:defRPr>
            </a:lvl1pPr>
            <a:lvl2pPr algn="l" rtl="0" indent="-285750" marL="742950">
              <a:spcBef>
                <a:spcPts val="480"/>
              </a:spcBef>
              <a:buClr>
                <a:schemeClr val="dk2"/>
              </a:buClr>
              <a:buSzPct val="100000"/>
              <a:buFont typeface="Courier New"/>
              <a:buChar char="o"/>
              <a:defRPr strike="noStrike" u="none" b="0" cap="none" baseline="0" sz="2400" i="0">
                <a:solidFill>
                  <a:schemeClr val="dk2"/>
                </a:solidFill>
                <a:latin typeface="Arial"/>
                <a:ea typeface="Arial"/>
                <a:cs typeface="Arial"/>
                <a:sym typeface="Arial"/>
              </a:defRPr>
            </a:lvl2pPr>
            <a:lvl3pPr algn="l" rtl="0" indent="-228600" marL="1143000">
              <a:spcBef>
                <a:spcPts val="480"/>
              </a:spcBef>
              <a:buClr>
                <a:schemeClr val="dk2"/>
              </a:buClr>
              <a:buSzPct val="100000"/>
              <a:buFont typeface="Wingdings"/>
              <a:buChar char="§"/>
              <a:defRPr strike="noStrike" u="none" b="0" cap="none" baseline="0" sz="2400" i="0">
                <a:solidFill>
                  <a:schemeClr val="dk2"/>
                </a:solidFill>
                <a:latin typeface="Arial"/>
                <a:ea typeface="Arial"/>
                <a:cs typeface="Arial"/>
                <a:sym typeface="Arial"/>
              </a:defRPr>
            </a:lvl3pPr>
            <a:lvl4pPr algn="l" rtl="0" indent="-228600" marL="16002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4pPr>
            <a:lvl5pPr algn="l" rtl="0" indent="-228600" marL="20574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5pPr>
            <a:lvl6pPr algn="l" rtl="0" indent="-228600" marL="25146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6pPr>
            <a:lvl7pPr algn="l" rtl="0" indent="-228600" marL="2971800">
              <a:spcBef>
                <a:spcPts val="360"/>
              </a:spcBef>
              <a:buClr>
                <a:schemeClr val="dk2"/>
              </a:buClr>
              <a:buSzPct val="166666"/>
              <a:buFont typeface="Arial"/>
              <a:buChar char="•"/>
              <a:defRPr strike="noStrike" u="none" b="0" cap="none" baseline="0" sz="1800" i="0">
                <a:solidFill>
                  <a:schemeClr val="dk2"/>
                </a:solidFill>
                <a:latin typeface="Arial"/>
                <a:ea typeface="Arial"/>
                <a:cs typeface="Arial"/>
                <a:sym typeface="Arial"/>
              </a:defRPr>
            </a:lvl7pPr>
            <a:lvl8pPr algn="l" rtl="0" indent="-228600" marL="3429000">
              <a:spcBef>
                <a:spcPts val="360"/>
              </a:spcBef>
              <a:buClr>
                <a:schemeClr val="dk2"/>
              </a:buClr>
              <a:buSzPct val="100000"/>
              <a:buFont typeface="Courier New"/>
              <a:buChar char="o"/>
              <a:defRPr strike="noStrike" u="none" b="0" cap="none" baseline="0" sz="1800" i="0">
                <a:solidFill>
                  <a:schemeClr val="dk2"/>
                </a:solidFill>
                <a:latin typeface="Arial"/>
                <a:ea typeface="Arial"/>
                <a:cs typeface="Arial"/>
                <a:sym typeface="Arial"/>
              </a:defRPr>
            </a:lvl8pPr>
            <a:lvl9pPr algn="l" rtl="0" indent="-228600" marL="3886200">
              <a:spcBef>
                <a:spcPts val="360"/>
              </a:spcBef>
              <a:buClr>
                <a:schemeClr val="dk2"/>
              </a:buClr>
              <a:buSzPct val="100000"/>
              <a:buFont typeface="Wingdings"/>
              <a:buChar char="§"/>
              <a:defRPr strike="noStrike" u="none" b="0" cap="none" baseline="0" sz="1800" i="0">
                <a:solidFill>
                  <a:schemeClr val="dk2"/>
                </a:solidFill>
                <a:latin typeface="Arial"/>
                <a:ea typeface="Arial"/>
                <a:cs typeface="Arial"/>
                <a:sym typeface="Aria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1.jp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 name="Shape 27"/>
        <p:cNvGrpSpPr/>
        <p:nvPr/>
      </p:nvGrpSpPr>
      <p:grpSpPr>
        <a:xfrm>
          <a:off y="0" x="0"/>
          <a:ext cy="0" cx="0"/>
          <a:chOff y="0" x="0"/>
          <a:chExt cy="0" cx="0"/>
        </a:xfrm>
      </p:grpSpPr>
      <p:sp>
        <p:nvSpPr>
          <p:cNvPr id="28" name="Shape 28"/>
          <p:cNvSpPr txBox="1"/>
          <p:nvPr>
            <p:ph type="ctrTitle"/>
          </p:nvPr>
        </p:nvSpPr>
        <p:spPr>
          <a:xfrm>
            <a:off y="1734342" x="685800"/>
            <a:ext cy="2245499" cx="7772400"/>
          </a:xfrm>
          <a:prstGeom prst="rect">
            <a:avLst/>
          </a:prstGeom>
        </p:spPr>
        <p:txBody>
          <a:bodyPr bIns="91425" rIns="91425" lIns="91425" tIns="91425" anchor="b" anchorCtr="0">
            <a:noAutofit/>
          </a:bodyPr>
          <a:lstStyle/>
          <a:p>
            <a:pPr>
              <a:buNone/>
            </a:pPr>
            <a:r>
              <a:rPr lang="en"/>
              <a:t>The Enlightenment</a:t>
            </a:r>
          </a:p>
        </p:txBody>
      </p:sp>
      <p:sp>
        <p:nvSpPr>
          <p:cNvPr id="29" name="Shape 29"/>
          <p:cNvSpPr txBox="1"/>
          <p:nvPr>
            <p:ph idx="1" type="subTitle"/>
          </p:nvPr>
        </p:nvSpPr>
        <p:spPr>
          <a:xfrm>
            <a:off y="4124476" x="685800"/>
            <a:ext cy="949799" cx="7772400"/>
          </a:xfrm>
          <a:prstGeom prst="rect">
            <a:avLst/>
          </a:prstGeom>
        </p:spPr>
        <p:txBody>
          <a:bodyPr bIns="91425" rIns="91425" lIns="91425" tIns="91425" anchor="ctr" anchorCtr="0">
            <a:noAutofit/>
          </a:bodyPr>
          <a:lstStyle/>
          <a:p>
            <a:pPr>
              <a:buNone/>
            </a:pPr>
            <a:r>
              <a:rPr lang="en"/>
              <a:t>Mr. Farrell's World History</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Why be Enlightened?</a:t>
            </a:r>
          </a:p>
        </p:txBody>
      </p:sp>
      <p:sp>
        <p:nvSpPr>
          <p:cNvPr id="35" name="Shape 35"/>
          <p:cNvSpPr txBox="1"/>
          <p:nvPr>
            <p:ph idx="1" type="body"/>
          </p:nvPr>
        </p:nvSpPr>
        <p:spPr>
          <a:xfrm>
            <a:off y="1947332" x="457200"/>
            <a:ext cy="4620299" cx="8229600"/>
          </a:xfrm>
          <a:prstGeom prst="rect">
            <a:avLst/>
          </a:prstGeom>
        </p:spPr>
        <p:txBody>
          <a:bodyPr bIns="91425" rIns="91425" lIns="91425" tIns="91425" anchor="t" anchorCtr="0">
            <a:noAutofit/>
          </a:bodyPr>
          <a:lstStyle/>
          <a:p>
            <a:pPr algn="ctr" rtl="0" lvl="0">
              <a:buNone/>
            </a:pPr>
            <a:r>
              <a:rPr b="1" sz="2100" lang="en"/>
              <a:t>
</a:t>
            </a:r>
            <a:r>
              <a:rPr b="1" sz="2100" lang="en"/>
              <a:t>What's the first thing you do before you go into the basement?</a:t>
            </a:r>
          </a:p>
          <a:p>
            <a:r>
              <a:t/>
            </a:r>
          </a:p>
          <a:p>
            <a:r>
              <a:t/>
            </a:r>
          </a:p>
          <a:p>
            <a:r>
              <a:t/>
            </a:r>
          </a:p>
          <a:p>
            <a:r>
              <a:t/>
            </a:r>
          </a:p>
          <a:p>
            <a:r>
              <a:t/>
            </a:r>
          </a:p>
          <a:p>
            <a:r>
              <a:t/>
            </a:r>
          </a:p>
          <a:p>
            <a:pPr algn="ctr" rtl="0" lvl="0" indent="0" marL="0">
              <a:buNone/>
            </a:pPr>
            <a:r>
              <a:rPr b="1" lang="en"/>
              <a:t>Could you draw something in the dark?</a:t>
            </a:r>
          </a:p>
          <a:p>
            <a:r>
              <a:t/>
            </a:r>
          </a:p>
          <a:p>
            <a:pPr>
              <a:buNone/>
            </a:pPr>
            <a:r>
              <a:rPr lang="en"/>
              <a:t>		</a:t>
            </a:r>
          </a:p>
        </p:txBody>
      </p:sp>
      <p:sp>
        <p:nvSpPr>
          <p:cNvPr id="36" name="Shape 36"/>
          <p:cNvSpPr/>
          <p:nvPr/>
        </p:nvSpPr>
        <p:spPr>
          <a:xfrm>
            <a:off y="2987073" x="3500626"/>
            <a:ext cy="2540958" cx="2142748"/>
          </a:xfrm>
          <a:prstGeom prst="rect">
            <a:avLst/>
          </a:prstGeom>
          <a:blipFill>
            <a:blip r:embed="rId3"/>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Who?</a:t>
            </a:r>
          </a:p>
        </p:txBody>
      </p:sp>
      <p:sp>
        <p:nvSpPr>
          <p:cNvPr id="42" name="Shape 42"/>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lang="en"/>
              <a:t>Enlightenment Thinkers:</a:t>
            </a:r>
          </a:p>
          <a:p>
            <a:pPr rtl="0" lvl="0" indent="457200">
              <a:buNone/>
            </a:pPr>
            <a:r>
              <a:rPr lang="en"/>
              <a:t>Thomas Hobbes</a:t>
            </a:r>
          </a:p>
          <a:p>
            <a:pPr rtl="0" lvl="0" indent="457200">
              <a:buNone/>
            </a:pPr>
            <a:r>
              <a:rPr lang="en"/>
              <a:t>John Locke</a:t>
            </a:r>
          </a:p>
          <a:p>
            <a:pPr rtl="0" lvl="0" indent="457200">
              <a:buNone/>
            </a:pPr>
            <a:r>
              <a:rPr lang="en"/>
              <a:t>Montesquieu</a:t>
            </a:r>
          </a:p>
          <a:p>
            <a:pPr rtl="0" lvl="0" indent="457200">
              <a:buNone/>
            </a:pPr>
            <a:r>
              <a:rPr lang="en"/>
              <a:t>Voltaire</a:t>
            </a:r>
          </a:p>
          <a:p>
            <a:pPr indent="457200">
              <a:buNone/>
            </a:pPr>
            <a:r>
              <a:rPr lang="en"/>
              <a:t>Jean-Jacques Rousseau</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 name="Shape 46"/>
        <p:cNvGrpSpPr/>
        <p:nvPr/>
      </p:nvGrpSpPr>
      <p:grpSpPr>
        <a:xfrm>
          <a:off y="0" x="0"/>
          <a:ext cy="0" cx="0"/>
          <a:chOff y="0" x="0"/>
          <a:chExt cy="0" cx="0"/>
        </a:xfrm>
      </p:grpSpPr>
      <p:sp>
        <p:nvSpPr>
          <p:cNvPr id="47" name="Shape 47"/>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What?</a:t>
            </a:r>
          </a:p>
        </p:txBody>
      </p:sp>
      <p:sp>
        <p:nvSpPr>
          <p:cNvPr id="48" name="Shape 48"/>
          <p:cNvSpPr txBox="1"/>
          <p:nvPr>
            <p:ph idx="1" type="body"/>
          </p:nvPr>
        </p:nvSpPr>
        <p:spPr>
          <a:xfrm>
            <a:off y="1947332" x="457200"/>
            <a:ext cy="4620299" cx="8229600"/>
          </a:xfrm>
          <a:prstGeom prst="rect">
            <a:avLst/>
          </a:prstGeom>
        </p:spPr>
        <p:txBody>
          <a:bodyPr bIns="91425" rIns="91425" lIns="91425" tIns="91425" anchor="t" anchorCtr="0">
            <a:noAutofit/>
          </a:bodyPr>
          <a:lstStyle/>
          <a:p>
            <a:pPr rtl="0" lvl="0">
              <a:buNone/>
            </a:pPr>
            <a:r>
              <a:rPr lang="en"/>
              <a:t>Enlightenment Thinkers wanted to examine human life in the light of REASON.</a:t>
            </a:r>
          </a:p>
          <a:p>
            <a:r>
              <a:t/>
            </a:r>
          </a:p>
          <a:p>
            <a:pPr rtl="0" lvl="0">
              <a:buNone/>
            </a:pPr>
            <a:r>
              <a:rPr lang="en"/>
              <a:t>Questions:</a:t>
            </a:r>
          </a:p>
          <a:p>
            <a:pPr>
              <a:buNone/>
            </a:pPr>
            <a:r>
              <a:rPr lang="en"/>
              <a:t>What natural law governs the way people should live? How well do our institutions agree with natural law? Does natural law give all people certain rights? What is the best form of government?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When?</a:t>
            </a:r>
          </a:p>
        </p:txBody>
      </p:sp>
      <p:sp>
        <p:nvSpPr>
          <p:cNvPr id="54" name="Shape 54"/>
          <p:cNvSpPr txBox="1"/>
          <p:nvPr>
            <p:ph idx="1" type="body"/>
          </p:nvPr>
        </p:nvSpPr>
        <p:spPr>
          <a:xfrm>
            <a:off y="1947332" x="457200"/>
            <a:ext cy="4620299" cx="8229600"/>
          </a:xfrm>
          <a:prstGeom prst="rect">
            <a:avLst/>
          </a:prstGeom>
        </p:spPr>
        <p:txBody>
          <a:bodyPr bIns="91425" rIns="91425" lIns="91425" tIns="91425" anchor="ctr" anchorCtr="0">
            <a:noAutofit/>
          </a:bodyPr>
          <a:lstStyle/>
          <a:p>
            <a:pPr algn="ctr" rtl="0" lvl="0">
              <a:buNone/>
            </a:pPr>
            <a:r>
              <a:rPr sz="9600" lang="en"/>
              <a:t>18th Century</a:t>
            </a:r>
          </a:p>
          <a:p>
            <a:pPr algn="ctr">
              <a:buNone/>
            </a:pPr>
            <a:r>
              <a:rPr lang="en"/>
              <a:t>(1700's)</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y="0" x="0"/>
          <a:ext cy="0" cx="0"/>
          <a:chOff y="0" x="0"/>
          <a:chExt cy="0" cx="0"/>
        </a:xfrm>
      </p:grpSpPr>
      <p:sp>
        <p:nvSpPr>
          <p:cNvPr id="59" name="Shape 59"/>
          <p:cNvSpPr txBox="1"/>
          <p:nvPr>
            <p:ph type="title"/>
          </p:nvPr>
        </p:nvSpPr>
        <p:spPr>
          <a:xfrm>
            <a:off y="274637" x="457200"/>
            <a:ext cy="1522199" cx="8229600"/>
          </a:xfrm>
          <a:prstGeom prst="rect">
            <a:avLst/>
          </a:prstGeom>
        </p:spPr>
        <p:txBody>
          <a:bodyPr bIns="91425" rIns="91425" lIns="91425" tIns="91425" anchor="b" anchorCtr="0">
            <a:noAutofit/>
          </a:bodyPr>
          <a:lstStyle/>
          <a:p>
            <a:pPr>
              <a:buNone/>
            </a:pPr>
            <a:r>
              <a:rPr lang="en"/>
              <a:t>Where?</a:t>
            </a:r>
          </a:p>
        </p:txBody>
      </p:sp>
      <p:sp>
        <p:nvSpPr>
          <p:cNvPr id="60" name="Shape 60"/>
          <p:cNvSpPr txBox="1"/>
          <p:nvPr>
            <p:ph idx="1" type="body"/>
          </p:nvPr>
        </p:nvSpPr>
        <p:spPr>
          <a:xfrm>
            <a:off y="1947332" x="457200"/>
            <a:ext cy="4620299" cx="8229600"/>
          </a:xfrm>
          <a:prstGeom prst="rect">
            <a:avLst/>
          </a:prstGeom>
        </p:spPr>
        <p:txBody>
          <a:bodyPr bIns="91425" rIns="91425" lIns="91425" tIns="91425" anchor="t" anchorCtr="0">
            <a:noAutofit/>
          </a:bodyPr>
          <a:lstStyle/>
          <a:p/>
        </p:txBody>
      </p:sp>
      <p:sp>
        <p:nvSpPr>
          <p:cNvPr id="61" name="Shape 61"/>
          <p:cNvSpPr/>
          <p:nvPr/>
        </p:nvSpPr>
        <p:spPr>
          <a:xfrm>
            <a:off y="2527000" x="447596"/>
            <a:ext cy="3460962" cx="8248807"/>
          </a:xfrm>
          <a:prstGeom prst="rect">
            <a:avLst/>
          </a:prstGeom>
          <a:blipFill>
            <a:blip r:embed="rId3"/>
            <a:stretch>
              <a:fillRect/>
            </a:stretch>
          </a:blipFill>
          <a:ln>
            <a:noFill/>
          </a:ln>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